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02AC-50E0-4811-B84B-A59360448B93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2CD458-4131-4F15-B77A-300981A95F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02AC-50E0-4811-B84B-A59360448B93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D458-4131-4F15-B77A-300981A95F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82CD458-4131-4F15-B77A-300981A95FD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02AC-50E0-4811-B84B-A59360448B93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02AC-50E0-4811-B84B-A59360448B93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82CD458-4131-4F15-B77A-300981A95F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02AC-50E0-4811-B84B-A59360448B93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2CD458-4131-4F15-B77A-300981A95FD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B902AC-50E0-4811-B84B-A59360448B93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CD458-4131-4F15-B77A-300981A95F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02AC-50E0-4811-B84B-A59360448B93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82CD458-4131-4F15-B77A-300981A95FD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02AC-50E0-4811-B84B-A59360448B93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82CD458-4131-4F15-B77A-300981A95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02AC-50E0-4811-B84B-A59360448B93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2CD458-4131-4F15-B77A-300981A95F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2CD458-4131-4F15-B77A-300981A95FD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02AC-50E0-4811-B84B-A59360448B93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82CD458-4131-4F15-B77A-300981A95FD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B902AC-50E0-4811-B84B-A59360448B93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B902AC-50E0-4811-B84B-A59360448B93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2CD458-4131-4F15-B77A-300981A95FD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and Why Do we Study History?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History? Class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help us understand the world today; to make better decisions; so that we don’t repeat the mistakes of the past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help us understand other cultures and 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be better citizens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inspire us!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develop critical thinking skills</a:t>
            </a:r>
          </a:p>
        </p:txBody>
      </p:sp>
    </p:spTree>
    <p:extLst>
      <p:ext uri="{BB962C8B-B14F-4D97-AF65-F5344CB8AC3E}">
        <p14:creationId xmlns:p14="http://schemas.microsoft.com/office/powerpoint/2010/main" val="174791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5 minute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31520" lvl="1" indent="-457200">
              <a:buFont typeface="+mj-lt"/>
              <a:buAutoNum type="arabicPeriod"/>
            </a:pPr>
            <a:r>
              <a:rPr lang="en-US" sz="2900" dirty="0" smtClean="0"/>
              <a:t>What is a primary source?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900" dirty="0" smtClean="0"/>
              <a:t>What is a secondary source?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900" dirty="0" smtClean="0"/>
              <a:t>Is </a:t>
            </a:r>
            <a:r>
              <a:rPr lang="en-US" sz="2900" dirty="0"/>
              <a:t>the Constitution primary or secondary?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900" dirty="0"/>
              <a:t>Is your textbook primary or secondary</a:t>
            </a:r>
            <a:r>
              <a:rPr lang="en-US" sz="2900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900" dirty="0" smtClean="0"/>
              <a:t>What is bias?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900" dirty="0" smtClean="0"/>
              <a:t>What is point of view?</a:t>
            </a: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study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primary source?</a:t>
            </a:r>
          </a:p>
          <a:p>
            <a:pPr lvl="1"/>
            <a:r>
              <a:rPr lang="en-US" dirty="0" smtClean="0"/>
              <a:t>A document or object created during the time of study.</a:t>
            </a:r>
          </a:p>
          <a:p>
            <a:pPr lvl="1"/>
            <a:r>
              <a:rPr lang="en-US" dirty="0" smtClean="0"/>
              <a:t>These sources were present during the time of study and therefore offer a special insight</a:t>
            </a:r>
          </a:p>
          <a:p>
            <a:pPr lvl="1"/>
            <a:r>
              <a:rPr lang="en-US" dirty="0" smtClean="0"/>
              <a:t>First-hand account of an event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Photographs</a:t>
            </a:r>
          </a:p>
          <a:p>
            <a:pPr lvl="2"/>
            <a:r>
              <a:rPr lang="en-US" dirty="0" smtClean="0"/>
              <a:t>Diaries</a:t>
            </a:r>
          </a:p>
          <a:p>
            <a:pPr lvl="2"/>
            <a:r>
              <a:rPr lang="en-US" dirty="0" smtClean="0"/>
              <a:t>The Constitution</a:t>
            </a:r>
          </a:p>
          <a:p>
            <a:pPr lvl="2"/>
            <a:r>
              <a:rPr lang="en-US" dirty="0" smtClean="0"/>
              <a:t>Letters</a:t>
            </a:r>
          </a:p>
          <a:p>
            <a:pPr lvl="2"/>
            <a:r>
              <a:rPr lang="en-US" dirty="0" smtClean="0"/>
              <a:t>Newspaper articles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8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study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a secondary source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source that analyzes and interprets primary sources</a:t>
            </a:r>
          </a:p>
          <a:p>
            <a:pPr lvl="1"/>
            <a:r>
              <a:rPr lang="en-US" dirty="0" smtClean="0"/>
              <a:t>These sources are at least one step removed from the actual event.</a:t>
            </a:r>
          </a:p>
          <a:p>
            <a:pPr lvl="1"/>
            <a:r>
              <a:rPr lang="en-US" dirty="0" smtClean="0"/>
              <a:t>Second-hand account of event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Your textbook!</a:t>
            </a:r>
          </a:p>
          <a:p>
            <a:pPr lvl="2"/>
            <a:r>
              <a:rPr lang="en-US" dirty="0" smtClean="0"/>
              <a:t>Encyclopedias</a:t>
            </a:r>
          </a:p>
          <a:p>
            <a:pPr lvl="2"/>
            <a:r>
              <a:rPr lang="en-US" dirty="0" smtClean="0"/>
              <a:t>Biographies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9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Study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bias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 unbalanced opinion</a:t>
            </a:r>
          </a:p>
          <a:p>
            <a:pPr lvl="1"/>
            <a:r>
              <a:rPr lang="en-US" dirty="0" smtClean="0"/>
              <a:t>Example: FOX news vs. CNN news</a:t>
            </a:r>
          </a:p>
          <a:p>
            <a:pPr lvl="1"/>
            <a:r>
              <a:rPr lang="en-US" dirty="0" smtClean="0"/>
              <a:t>Opinion articles in newspapers, especially on controversial topics</a:t>
            </a:r>
            <a:endParaRPr lang="en-US" dirty="0"/>
          </a:p>
          <a:p>
            <a:r>
              <a:rPr lang="en-US" dirty="0"/>
              <a:t>What is point of view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 opinion</a:t>
            </a:r>
          </a:p>
          <a:p>
            <a:pPr lvl="1"/>
            <a:r>
              <a:rPr lang="en-US" dirty="0" smtClean="0"/>
              <a:t>“My point of view on….”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0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2394</TotalTime>
  <Words>239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How and Why Do we Study History?</vt:lpstr>
      <vt:lpstr>Why Study History? Class List</vt:lpstr>
      <vt:lpstr>Quick 5 minute Quiz</vt:lpstr>
      <vt:lpstr>How do we study history?</vt:lpstr>
      <vt:lpstr>How do we study History?</vt:lpstr>
      <vt:lpstr>How do we Study History?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and Why Do we Study History?</dc:title>
  <dc:creator>eparas</dc:creator>
  <cp:lastModifiedBy>eparas</cp:lastModifiedBy>
  <cp:revision>13</cp:revision>
  <dcterms:created xsi:type="dcterms:W3CDTF">2014-09-04T02:02:33Z</dcterms:created>
  <dcterms:modified xsi:type="dcterms:W3CDTF">2015-09-10T01:14:04Z</dcterms:modified>
</cp:coreProperties>
</file>