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CAB6FB-A217-4AE9-B769-5949E7CF063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1D5951-1F2F-4540-B28C-6A08DE9C8F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Greek and Roman Contributions to Western Civilization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Quiz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Greeks invented drama, built the first theaters in the West</a:t>
            </a:r>
          </a:p>
          <a:p>
            <a:r>
              <a:rPr lang="en-US" dirty="0" smtClean="0"/>
              <a:t>Two kinds of plays</a:t>
            </a:r>
          </a:p>
          <a:p>
            <a:pPr lvl="1"/>
            <a:r>
              <a:rPr lang="en-US" dirty="0" smtClean="0"/>
              <a:t>Tragedy</a:t>
            </a:r>
          </a:p>
          <a:p>
            <a:pPr lvl="1"/>
            <a:r>
              <a:rPr lang="en-US" dirty="0" smtClean="0"/>
              <a:t>Comedy</a:t>
            </a:r>
          </a:p>
          <a:p>
            <a:r>
              <a:rPr lang="en-US" dirty="0" smtClean="0"/>
              <a:t>Actors dressed in colorful masks and costumes</a:t>
            </a:r>
          </a:p>
          <a:p>
            <a:r>
              <a:rPr lang="en-US" dirty="0" smtClean="0"/>
              <a:t>Plays were for civic pride, tribute to the Gods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Drama (Greece)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Greece:</a:t>
            </a:r>
          </a:p>
          <a:p>
            <a:pPr lvl="1"/>
            <a:r>
              <a:rPr lang="en-US" dirty="0" smtClean="0"/>
              <a:t>Herodotus wrote the first history book</a:t>
            </a:r>
          </a:p>
          <a:p>
            <a:pPr lvl="1"/>
            <a:r>
              <a:rPr lang="en-US" dirty="0" smtClean="0"/>
              <a:t>Epic poems of Homer</a:t>
            </a:r>
          </a:p>
          <a:p>
            <a:pPr lvl="1"/>
            <a:r>
              <a:rPr lang="en-US" dirty="0" smtClean="0"/>
              <a:t>Thucydides: studying the past helps us understand the present</a:t>
            </a:r>
          </a:p>
          <a:p>
            <a:r>
              <a:rPr lang="en-US" dirty="0" smtClean="0"/>
              <a:t>Rome:</a:t>
            </a:r>
          </a:p>
          <a:p>
            <a:pPr lvl="1"/>
            <a:r>
              <a:rPr lang="en-US" dirty="0" smtClean="0"/>
              <a:t>Virgil wrote the most famous book: </a:t>
            </a:r>
            <a:r>
              <a:rPr lang="en-US" i="1" dirty="0" smtClean="0"/>
              <a:t>Aeneid</a:t>
            </a:r>
          </a:p>
          <a:p>
            <a:pPr lvl="1"/>
            <a:r>
              <a:rPr lang="en-US" dirty="0" smtClean="0"/>
              <a:t>Livy wrote a history of Rome</a:t>
            </a:r>
          </a:p>
          <a:p>
            <a:pPr lvl="1"/>
            <a:r>
              <a:rPr lang="en-US" dirty="0" smtClean="0"/>
              <a:t>Tacitus was a Roman historian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Literature and History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Greece:</a:t>
            </a:r>
          </a:p>
          <a:p>
            <a:pPr lvl="1"/>
            <a:r>
              <a:rPr lang="en-US" dirty="0" smtClean="0"/>
              <a:t>Ex: Parthenon</a:t>
            </a:r>
          </a:p>
          <a:p>
            <a:pPr lvl="1"/>
            <a:r>
              <a:rPr lang="en-US" dirty="0" smtClean="0"/>
              <a:t>Portray ideal beauty, not realism</a:t>
            </a:r>
          </a:p>
          <a:p>
            <a:pPr lvl="1"/>
            <a:r>
              <a:rPr lang="en-US" dirty="0" smtClean="0"/>
              <a:t>Classical art</a:t>
            </a:r>
          </a:p>
          <a:p>
            <a:pPr lvl="1"/>
            <a:r>
              <a:rPr lang="en-US" dirty="0" smtClean="0"/>
              <a:t>Sculpture and pottery very popular</a:t>
            </a:r>
          </a:p>
          <a:p>
            <a:r>
              <a:rPr lang="en-US" dirty="0" smtClean="0"/>
              <a:t>Rome: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Colosseum</a:t>
            </a:r>
            <a:endParaRPr lang="en-US" dirty="0" smtClean="0"/>
          </a:p>
          <a:p>
            <a:pPr lvl="1"/>
            <a:r>
              <a:rPr lang="en-US" dirty="0" smtClean="0"/>
              <a:t>More realistic, practical</a:t>
            </a:r>
          </a:p>
          <a:p>
            <a:pPr lvl="1"/>
            <a:r>
              <a:rPr lang="en-US" dirty="0" smtClean="0"/>
              <a:t>Learned much from Greece</a:t>
            </a:r>
          </a:p>
          <a:p>
            <a:pPr lvl="1"/>
            <a:r>
              <a:rPr lang="en-US" dirty="0" smtClean="0"/>
              <a:t>Mosaics, paintings, murals popular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Art and Architecture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4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Philosophers=lovers of wisdom</a:t>
            </a:r>
          </a:p>
          <a:p>
            <a:r>
              <a:rPr lang="en-US" dirty="0" smtClean="0"/>
              <a:t>Socrates:</a:t>
            </a:r>
          </a:p>
          <a:p>
            <a:pPr lvl="1"/>
            <a:r>
              <a:rPr lang="en-US" dirty="0" smtClean="0"/>
              <a:t>Encouraged people to question everything</a:t>
            </a:r>
          </a:p>
          <a:p>
            <a:pPr lvl="1"/>
            <a:r>
              <a:rPr lang="en-US" dirty="0" smtClean="0"/>
              <a:t>Condemned to die for “corrupting the youth” and “neglecting the Gods”</a:t>
            </a:r>
          </a:p>
          <a:p>
            <a:r>
              <a:rPr lang="en-US" dirty="0" smtClean="0"/>
              <a:t>Aristotle:</a:t>
            </a:r>
          </a:p>
          <a:p>
            <a:pPr lvl="1"/>
            <a:r>
              <a:rPr lang="en-US" dirty="0" smtClean="0"/>
              <a:t>Scientific method</a:t>
            </a:r>
          </a:p>
          <a:p>
            <a:r>
              <a:rPr lang="en-US" dirty="0" smtClean="0"/>
              <a:t>Plato:</a:t>
            </a:r>
          </a:p>
          <a:p>
            <a:pPr lvl="1"/>
            <a:r>
              <a:rPr lang="en-US" i="1" dirty="0" smtClean="0"/>
              <a:t>The Republic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(Greece)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4114800" cy="4267200"/>
          </a:xfrm>
        </p:spPr>
        <p:txBody>
          <a:bodyPr/>
          <a:lstStyle/>
          <a:p>
            <a:r>
              <a:rPr lang="en-US" dirty="0" smtClean="0"/>
              <a:t>It was built by Greece to honor Athena, the Goddess of Wisdom and the protector of Athens.</a:t>
            </a:r>
          </a:p>
          <a:p>
            <a:r>
              <a:rPr lang="en-US" dirty="0" smtClean="0"/>
              <a:t>It was a 23,000 square foot temple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1. </a:t>
            </a:r>
            <a:r>
              <a:rPr lang="en-US" dirty="0">
                <a:effectLst/>
              </a:rPr>
              <a:t>Describe the Parthenon.  Which civilization built it? For what purpose?</a:t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4" name="Picture 2" descr="http://www.history.com/images/media/slideshow/greek-architecture/parthenon-ath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280" y="2133600"/>
            <a:ext cx="458772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4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4114800" cy="3949891"/>
          </a:xfrm>
        </p:spPr>
        <p:txBody>
          <a:bodyPr/>
          <a:lstStyle/>
          <a:p>
            <a:r>
              <a:rPr lang="en-US" dirty="0" smtClean="0"/>
              <a:t>It was built by Rome for entertainment.  Animal hunts and gladiator fights occurred there.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 </a:t>
            </a:r>
            <a:r>
              <a:rPr lang="en-US" dirty="0">
                <a:effectLst/>
              </a:rPr>
              <a:t>Describe the </a:t>
            </a:r>
            <a:r>
              <a:rPr lang="en-US" dirty="0" err="1">
                <a:effectLst/>
              </a:rPr>
              <a:t>Colosseum</a:t>
            </a:r>
            <a:r>
              <a:rPr lang="en-US" dirty="0">
                <a:effectLst/>
              </a:rPr>
              <a:t>. Which civilization built it?  For what purpose?</a:t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026" name="Picture 2" descr="https://encrypted-tbn2.gstatic.com/images?q=tbn:ANd9GcTAZts_er6Wq90-1Oe6ESAbQ4Cricjpq-QDVtIvGpNelZEL2IaR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98" y="3754466"/>
            <a:ext cx="4143375" cy="310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5/53/Colosseum_in_Rome,_Italy_-_April_2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7" y="1258395"/>
            <a:ext cx="4572000" cy="268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4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art values harmony, order, balance, and proportion.  It refers to Greek art.</a:t>
            </a:r>
          </a:p>
          <a:p>
            <a:r>
              <a:rPr lang="en-US" dirty="0" smtClean="0"/>
              <a:t>This was a definition in your textbook-always take notes on definition terms!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3. </a:t>
            </a:r>
            <a:r>
              <a:rPr lang="en-US" dirty="0">
                <a:effectLst/>
              </a:rPr>
              <a:t>What is classical art?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3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349691"/>
          </a:xfrm>
        </p:spPr>
        <p:txBody>
          <a:bodyPr/>
          <a:lstStyle/>
          <a:p>
            <a:r>
              <a:rPr lang="en-US" dirty="0" smtClean="0"/>
              <a:t>Socrates</a:t>
            </a:r>
          </a:p>
          <a:p>
            <a:pPr lvl="1"/>
            <a:r>
              <a:rPr lang="en-US" dirty="0" smtClean="0"/>
              <a:t>He encouraged Greeks to question everything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4. </a:t>
            </a:r>
            <a:r>
              <a:rPr lang="en-US" dirty="0">
                <a:effectLst/>
              </a:rPr>
              <a:t>Which Greek philosopher said “The Unexamined Life is Not worth Living?” Hint: he was condemned for “corrupting the youth” and sentenced to death by poison.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5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959291"/>
          </a:xfrm>
        </p:spPr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5. </a:t>
            </a:r>
            <a:r>
              <a:rPr lang="en-US" dirty="0">
                <a:effectLst/>
              </a:rPr>
              <a:t>Which Greek philosopher created the basis for the scientific method?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1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dirty="0" smtClean="0"/>
              <a:t>Plato</a:t>
            </a:r>
          </a:p>
          <a:p>
            <a:r>
              <a:rPr lang="en-US" dirty="0" smtClean="0"/>
              <a:t>He was a student of Socrates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6. </a:t>
            </a:r>
            <a:r>
              <a:rPr lang="en-US" dirty="0">
                <a:effectLst/>
              </a:rPr>
              <a:t>Which Greek philosopher wrote </a:t>
            </a:r>
            <a:r>
              <a:rPr lang="en-US" i="1" dirty="0">
                <a:effectLst/>
              </a:rPr>
              <a:t>The Republic</a:t>
            </a:r>
            <a:r>
              <a:rPr lang="en-US" dirty="0">
                <a:effectLst/>
              </a:rPr>
              <a:t>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/>
              <a:t>Greek art portrayed ideal beauty, not realism</a:t>
            </a:r>
          </a:p>
          <a:p>
            <a:r>
              <a:rPr lang="en-US" dirty="0" smtClean="0"/>
              <a:t>Roman art was more realistic and practical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7. </a:t>
            </a:r>
            <a:r>
              <a:rPr lang="en-US" dirty="0">
                <a:effectLst/>
              </a:rPr>
              <a:t>How was Roman art different from Greek art?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/>
          <a:lstStyle/>
          <a:p>
            <a:r>
              <a:rPr lang="en-US" dirty="0" smtClean="0"/>
              <a:t>1. Innocent until proven guilty</a:t>
            </a:r>
          </a:p>
          <a:p>
            <a:r>
              <a:rPr lang="en-US" dirty="0" smtClean="0"/>
              <a:t>2. Equal treatment under the law</a:t>
            </a:r>
          </a:p>
          <a:p>
            <a:r>
              <a:rPr lang="en-US" dirty="0" smtClean="0"/>
              <a:t>3. Burden of proof rests with the accuser</a:t>
            </a:r>
          </a:p>
          <a:p>
            <a:r>
              <a:rPr lang="en-US" dirty="0" smtClean="0"/>
              <a:t>4. Punishment for actions, not thoughts!</a:t>
            </a:r>
          </a:p>
          <a:p>
            <a:r>
              <a:rPr lang="en-US" dirty="0" smtClean="0"/>
              <a:t>5. Laws that are unreasonable or unfair can be thrown 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>
                <a:effectLst/>
              </a:rPr>
              <a:t>The most important legacy of Rome is its system of law.  List two of the important principles of Roman Law.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0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445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Greek and Roman Contributions to Western Civilization</vt:lpstr>
      <vt:lpstr>1. Describe the Parthenon.  Which civilization built it? For what purpose? </vt:lpstr>
      <vt:lpstr>2. Describe the Colosseum. Which civilization built it?  For what purpose? </vt:lpstr>
      <vt:lpstr>3. What is classical art? </vt:lpstr>
      <vt:lpstr>4. Which Greek philosopher said “The Unexamined Life is Not worth Living?” Hint: he was condemned for “corrupting the youth” and sentenced to death by poison. </vt:lpstr>
      <vt:lpstr>5. Which Greek philosopher created the basis for the scientific method? </vt:lpstr>
      <vt:lpstr>6. Which Greek philosopher wrote The Republic? </vt:lpstr>
      <vt:lpstr>7. How was Roman art different from Greek art? </vt:lpstr>
      <vt:lpstr>8. The most important legacy of Rome is its system of law.  List two of the important principles of Roman Law.   </vt:lpstr>
      <vt:lpstr>Drama (Greece) </vt:lpstr>
      <vt:lpstr>Literature and History </vt:lpstr>
      <vt:lpstr>Art and Architecture </vt:lpstr>
      <vt:lpstr>Philosophy (Greece)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Roman Contributions to Western Civilization</dc:title>
  <dc:creator>eparas</dc:creator>
  <cp:lastModifiedBy>eparas</cp:lastModifiedBy>
  <cp:revision>8</cp:revision>
  <dcterms:created xsi:type="dcterms:W3CDTF">2014-09-10T23:53:19Z</dcterms:created>
  <dcterms:modified xsi:type="dcterms:W3CDTF">2014-09-11T00:30:13Z</dcterms:modified>
</cp:coreProperties>
</file>