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5" r:id="rId4"/>
    <p:sldId id="267" r:id="rId5"/>
    <p:sldId id="272" r:id="rId6"/>
    <p:sldId id="268" r:id="rId7"/>
    <p:sldId id="257" r:id="rId8"/>
    <p:sldId id="258" r:id="rId9"/>
    <p:sldId id="276" r:id="rId10"/>
    <p:sldId id="266" r:id="rId11"/>
    <p:sldId id="263" r:id="rId12"/>
    <p:sldId id="273" r:id="rId13"/>
    <p:sldId id="274" r:id="rId14"/>
    <p:sldId id="271" r:id="rId15"/>
    <p:sldId id="262" r:id="rId16"/>
    <p:sldId id="269" r:id="rId17"/>
    <p:sldId id="259" r:id="rId18"/>
    <p:sldId id="275" r:id="rId19"/>
    <p:sldId id="260" r:id="rId20"/>
    <p:sldId id="261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1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5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7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2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7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3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46DE1E-6207-4B73-A2CD-CC0CC8CE89DB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CE8FC4B-F66F-42C4-80E5-0DF25DB480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Famous Art of the Renaissance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 Sistine Chapel</a:t>
            </a:r>
            <a:endParaRPr lang="en-US" dirty="0"/>
          </a:p>
        </p:txBody>
      </p:sp>
      <p:pic>
        <p:nvPicPr>
          <p:cNvPr id="3074" name="Picture 2" descr="https://cdn.kastatic.org/ka-perseus-images/e26779e353987b65644f821a8a7fd28c28eb85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5" y="914400"/>
            <a:ext cx="895036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he sistine chapel judgement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" y="0"/>
            <a:ext cx="905876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Sistine Chapel: Creation of Adam</a:t>
            </a:r>
            <a:endParaRPr lang="en-US" dirty="0"/>
          </a:p>
        </p:txBody>
      </p:sp>
      <p:pic>
        <p:nvPicPr>
          <p:cNvPr id="2050" name="Picture 2" descr="https://cdn.kastatic.org/ka-perseus-images/f2ab32b65ba04c038712c2a7988571d5d2d05b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43000"/>
            <a:ext cx="855721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St. Peter’s Basilica</a:t>
            </a:r>
            <a:endParaRPr lang="en-US" dirty="0"/>
          </a:p>
        </p:txBody>
      </p:sp>
      <p:pic>
        <p:nvPicPr>
          <p:cNvPr id="2050" name="Picture 2" descr="St. Peter's Basilica: N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Statue of David</a:t>
            </a:r>
            <a:endParaRPr lang="en-US" dirty="0"/>
          </a:p>
        </p:txBody>
      </p:sp>
      <p:pic>
        <p:nvPicPr>
          <p:cNvPr id="6146" name="Picture 2" descr="http://images.dailytech.com/nimage/33985_large_David_Statue_W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9992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Raphael (1486-1520)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 Was He?</a:t>
            </a:r>
          </a:p>
          <a:p>
            <a:r>
              <a:rPr lang="en-US" dirty="0" smtClean="0"/>
              <a:t>Painter and architect</a:t>
            </a:r>
          </a:p>
          <a:p>
            <a:r>
              <a:rPr lang="en-US" dirty="0" smtClean="0"/>
              <a:t>Studied Leonardo and Michelangelo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was he Known For?</a:t>
            </a:r>
          </a:p>
          <a:p>
            <a:r>
              <a:rPr lang="en-US" dirty="0" smtClean="0"/>
              <a:t>Use of perspective</a:t>
            </a:r>
          </a:p>
          <a:p>
            <a:r>
              <a:rPr lang="en-US" dirty="0" smtClean="0"/>
              <a:t>Madonna and Child</a:t>
            </a:r>
          </a:p>
          <a:p>
            <a:r>
              <a:rPr lang="en-US" dirty="0" smtClean="0"/>
              <a:t>“School of Athens”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School Of Athens</a:t>
            </a:r>
            <a:endParaRPr lang="en-US" dirty="0"/>
          </a:p>
        </p:txBody>
      </p:sp>
      <p:pic>
        <p:nvPicPr>
          <p:cNvPr id="3074" name="Picture 2" descr="http://www.theartgallery.com.au/arteducation/greatartists/Raphael/athens/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6942"/>
            <a:ext cx="8601075" cy="59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Ab-Wg4ifheY/TlPRFL9BbmI/AAAAAAAAA0U/QLhThmntbbE/s1600/school_of_athens_annot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765"/>
            <a:ext cx="9144000" cy="385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Madonna and Child</a:t>
            </a:r>
            <a:endParaRPr lang="en-US" dirty="0"/>
          </a:p>
        </p:txBody>
      </p:sp>
      <p:pic>
        <p:nvPicPr>
          <p:cNvPr id="8194" name="Picture 2" descr=" Raphael:Madonna and Child (The Small Cowper Madonn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82" y="1136073"/>
            <a:ext cx="42100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1ycxz9plii3tb.cloudfront.net/additional_images/507c6e5f95673c0002000282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7613"/>
            <a:ext cx="4724400" cy="67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Marriage of the Virgin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97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Main Characteristics of 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Interest in the Individual</a:t>
            </a:r>
          </a:p>
          <a:p>
            <a:pPr marL="400050" lvl="1" indent="0">
              <a:buNone/>
            </a:pPr>
            <a:r>
              <a:rPr lang="en-US" dirty="0" smtClean="0"/>
              <a:t>-individual achievement</a:t>
            </a:r>
          </a:p>
          <a:p>
            <a:pPr marL="400050" lvl="1" indent="0">
              <a:buNone/>
            </a:pPr>
            <a:r>
              <a:rPr lang="en-US" dirty="0" smtClean="0"/>
              <a:t>-humanism</a:t>
            </a:r>
          </a:p>
          <a:p>
            <a:pPr marL="400050" lvl="1" indent="0">
              <a:buNone/>
            </a:pPr>
            <a:r>
              <a:rPr lang="en-US" dirty="0" smtClean="0"/>
              <a:t>-subjects of 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Love of Classical Learning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-education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-scientific inquiry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Enjoyment of Worldly Pleasures</a:t>
            </a:r>
          </a:p>
          <a:p>
            <a:pPr marL="400050" lvl="1" indent="0">
              <a:buNone/>
            </a:pPr>
            <a:r>
              <a:rPr lang="en-US" dirty="0" smtClean="0"/>
              <a:t>-Church abuses</a:t>
            </a:r>
          </a:p>
          <a:p>
            <a:pPr marL="400050" lvl="1" indent="0">
              <a:buNone/>
            </a:pPr>
            <a:r>
              <a:rPr lang="en-US" dirty="0" smtClean="0"/>
              <a:t>-curiosity leads to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Famous Writers of the Renaissance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95806"/>
              </p:ext>
            </p:extLst>
          </p:nvPr>
        </p:nvGraphicFramePr>
        <p:xfrm>
          <a:off x="1524000" y="1397000"/>
          <a:ext cx="60960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Known For?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Petrarch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-Father of Renaissance Humanism</a:t>
                      </a:r>
                    </a:p>
                    <a:p>
                      <a:r>
                        <a:rPr lang="en-US" dirty="0" smtClean="0"/>
                        <a:t>-Great</a:t>
                      </a:r>
                      <a:r>
                        <a:rPr lang="en-US" baseline="0" dirty="0" smtClean="0"/>
                        <a:t> Poet</a:t>
                      </a:r>
                    </a:p>
                    <a:p>
                      <a:r>
                        <a:rPr lang="en-US" baseline="0" dirty="0" smtClean="0"/>
                        <a:t>-Wrote in Italian and Latin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Boccaccio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-Italian</a:t>
                      </a:r>
                      <a:r>
                        <a:rPr lang="en-US" baseline="0" dirty="0" smtClean="0"/>
                        <a:t> Writer</a:t>
                      </a:r>
                    </a:p>
                    <a:p>
                      <a:r>
                        <a:rPr lang="en-US" baseline="0" dirty="0" smtClean="0"/>
                        <a:t>-</a:t>
                      </a:r>
                      <a:r>
                        <a:rPr lang="en-US" i="1" baseline="0" dirty="0" smtClean="0"/>
                        <a:t>The Decameron</a:t>
                      </a:r>
                      <a:r>
                        <a:rPr lang="en-US" baseline="0" dirty="0" smtClean="0"/>
                        <a:t>: series of off-color, realistic stories</a:t>
                      </a:r>
                    </a:p>
                    <a:p>
                      <a:r>
                        <a:rPr lang="en-US" baseline="0" dirty="0" smtClean="0"/>
                        <a:t>-used humor to illustrate human experience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Machiavelli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i="1" dirty="0" smtClean="0"/>
                        <a:t>The Prince</a:t>
                      </a:r>
                      <a:r>
                        <a:rPr lang="en-US" baseline="0" dirty="0" smtClean="0"/>
                        <a:t> (1513): Political guidebook that tells rulers how to gain power and keep 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-Famous woman</a:t>
                      </a:r>
                      <a:r>
                        <a:rPr lang="en-US" baseline="0" dirty="0" smtClean="0"/>
                        <a:t> writer</a:t>
                      </a:r>
                    </a:p>
                    <a:p>
                      <a:r>
                        <a:rPr lang="en-US" baseline="0" dirty="0" smtClean="0"/>
                        <a:t>-Exchanged sonnets with Michelangelo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3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Donatello (1386-1466)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Who was he?</a:t>
            </a:r>
          </a:p>
          <a:p>
            <a:r>
              <a:rPr lang="en-US" dirty="0" smtClean="0"/>
              <a:t>Famous sculptor from Florence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was He Known For?</a:t>
            </a:r>
          </a:p>
          <a:p>
            <a:r>
              <a:rPr lang="en-US" dirty="0" smtClean="0"/>
              <a:t>Realistic sculptures by using natural poses and expressions</a:t>
            </a:r>
          </a:p>
          <a:p>
            <a:r>
              <a:rPr lang="en-US" dirty="0" smtClean="0"/>
              <a:t>Statue of David=first European sculpture of large, free-standing nude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/>
          <a:lstStyle/>
          <a:p>
            <a:r>
              <a:rPr lang="en-US" dirty="0" smtClean="0"/>
              <a:t>Statue of David</a:t>
            </a:r>
            <a:endParaRPr lang="en-US" dirty="0"/>
          </a:p>
        </p:txBody>
      </p:sp>
      <p:pic>
        <p:nvPicPr>
          <p:cNvPr id="1026" name="Picture 2" descr="http://www.people.cs.uchicago.edu/~soare/Art/Photos/donate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92758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Leonardo (1452-1519)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 Was He?</a:t>
            </a:r>
          </a:p>
          <a:p>
            <a:r>
              <a:rPr lang="en-US" dirty="0" smtClean="0"/>
              <a:t>“Renaissance Man”</a:t>
            </a:r>
          </a:p>
          <a:p>
            <a:r>
              <a:rPr lang="en-US" dirty="0" smtClean="0"/>
              <a:t>Painter</a:t>
            </a:r>
          </a:p>
          <a:p>
            <a:r>
              <a:rPr lang="en-US" dirty="0" smtClean="0"/>
              <a:t>Sculpture</a:t>
            </a:r>
          </a:p>
          <a:p>
            <a:r>
              <a:rPr lang="en-US" dirty="0" smtClean="0"/>
              <a:t>Inventor</a:t>
            </a:r>
          </a:p>
          <a:p>
            <a:r>
              <a:rPr lang="en-US" dirty="0" smtClean="0"/>
              <a:t>Scientist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he Known For?</a:t>
            </a:r>
          </a:p>
          <a:p>
            <a:r>
              <a:rPr lang="en-US" dirty="0" smtClean="0"/>
              <a:t>“Mona Lisa”</a:t>
            </a:r>
          </a:p>
          <a:p>
            <a:r>
              <a:rPr lang="en-US" dirty="0" smtClean="0"/>
              <a:t>“Last Supper”</a:t>
            </a:r>
          </a:p>
          <a:p>
            <a:r>
              <a:rPr lang="en-US" dirty="0" smtClean="0"/>
              <a:t>Wrote backwards!</a:t>
            </a:r>
          </a:p>
          <a:p>
            <a:r>
              <a:rPr lang="en-US" dirty="0" smtClean="0"/>
              <a:t>Notebooks revealed he was a genius-had drawings of first helicopter,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8800" cy="6049962"/>
          </a:xfrm>
        </p:spPr>
        <p:txBody>
          <a:bodyPr/>
          <a:lstStyle/>
          <a:p>
            <a:r>
              <a:rPr lang="en-US" dirty="0" smtClean="0"/>
              <a:t>Mona Lisa</a:t>
            </a:r>
            <a:endParaRPr lang="en-US" dirty="0"/>
          </a:p>
        </p:txBody>
      </p:sp>
      <p:pic>
        <p:nvPicPr>
          <p:cNvPr id="1026" name="Picture 2" descr="http://upload.wikimedia.org/wikipedia/commons/thumb/e/ec/Mona_Lisa,_by_Leonardo_da_Vinci,_from_C2RMF_retouched.jpg/687px-Mona_Lisa,_by_Leonardo_da_Vinci,_from_C2RMF_retou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197634"/>
            <a:ext cx="4733613" cy="705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Supper</a:t>
            </a:r>
            <a:endParaRPr lang="en-US" dirty="0"/>
          </a:p>
        </p:txBody>
      </p:sp>
      <p:pic>
        <p:nvPicPr>
          <p:cNvPr id="2050" name="Picture 2" descr="http://media1.shmoop.com/images/bible/john/last-supper-da-vin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600200"/>
            <a:ext cx="9049939" cy="49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1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ast Supper people ident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5" y="1863436"/>
            <a:ext cx="9154938" cy="27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 (1475-1564)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Who was he?</a:t>
            </a:r>
          </a:p>
          <a:p>
            <a:r>
              <a:rPr lang="en-US" dirty="0" smtClean="0"/>
              <a:t>Sculptor</a:t>
            </a:r>
          </a:p>
          <a:p>
            <a:r>
              <a:rPr lang="en-US" dirty="0" smtClean="0"/>
              <a:t>Painter</a:t>
            </a:r>
          </a:p>
          <a:p>
            <a:r>
              <a:rPr lang="en-US" dirty="0" smtClean="0"/>
              <a:t>Poet</a:t>
            </a:r>
          </a:p>
          <a:p>
            <a:r>
              <a:rPr lang="en-US" dirty="0" smtClean="0"/>
              <a:t>Architect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Was He Known For?</a:t>
            </a:r>
          </a:p>
          <a:p>
            <a:r>
              <a:rPr lang="en-US" dirty="0" smtClean="0"/>
              <a:t>Realistic style for the human body</a:t>
            </a:r>
          </a:p>
          <a:p>
            <a:r>
              <a:rPr lang="en-US" dirty="0" smtClean="0"/>
              <a:t>Dome of St. Peter’s</a:t>
            </a:r>
          </a:p>
          <a:p>
            <a:r>
              <a:rPr lang="en-US" dirty="0" smtClean="0"/>
              <a:t>Sistine Chapel</a:t>
            </a:r>
          </a:p>
          <a:p>
            <a:r>
              <a:rPr lang="en-US" dirty="0" smtClean="0"/>
              <a:t>“Statue of David”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1241</TotalTime>
  <Words>306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Urban</vt:lpstr>
      <vt:lpstr>Famous Art of the Renaissance</vt:lpstr>
      <vt:lpstr>Three Main Characteristics of the Renaissance</vt:lpstr>
      <vt:lpstr>Donatello (1386-1466)</vt:lpstr>
      <vt:lpstr>Statue of David</vt:lpstr>
      <vt:lpstr>Leonardo (1452-1519)</vt:lpstr>
      <vt:lpstr>Mona Lisa</vt:lpstr>
      <vt:lpstr>The Last Supper</vt:lpstr>
      <vt:lpstr>PowerPoint Presentation</vt:lpstr>
      <vt:lpstr>Michelangelo (1475-1564)</vt:lpstr>
      <vt:lpstr>The Sistine Chapel</vt:lpstr>
      <vt:lpstr>PowerPoint Presentation</vt:lpstr>
      <vt:lpstr>Sistine Chapel: Creation of Adam</vt:lpstr>
      <vt:lpstr>St. Peter’s Basilica</vt:lpstr>
      <vt:lpstr>Statue of David</vt:lpstr>
      <vt:lpstr>Raphael (1486-1520)</vt:lpstr>
      <vt:lpstr>The School Of Athens</vt:lpstr>
      <vt:lpstr>PowerPoint Presentation</vt:lpstr>
      <vt:lpstr>Madonna and Child</vt:lpstr>
      <vt:lpstr>PowerPoint Presentation</vt:lpstr>
      <vt:lpstr>Famous Writers of the Renaissance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eparas</dc:creator>
  <cp:lastModifiedBy>eparas</cp:lastModifiedBy>
  <cp:revision>25</cp:revision>
  <dcterms:created xsi:type="dcterms:W3CDTF">2014-09-18T02:36:57Z</dcterms:created>
  <dcterms:modified xsi:type="dcterms:W3CDTF">2016-09-18T17:22:54Z</dcterms:modified>
</cp:coreProperties>
</file>