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73B4-279C-41EB-B803-0C9B1429BD52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AA80-FA45-4242-9B2B-25874A2C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6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BAA80-FA45-4242-9B2B-25874A2C8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4449FC-28CC-49B9-8531-846322AB8CE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83CAD7-7496-4F0F-BB35-8C95BA7EF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Eight Features of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paras\Pictures\Best of\IMG_9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0336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society became more complex people realized need to keep records</a:t>
            </a:r>
          </a:p>
          <a:p>
            <a:r>
              <a:rPr lang="en-US" dirty="0" smtClean="0"/>
              <a:t>Most civilizations developed system of writing</a:t>
            </a:r>
          </a:p>
          <a:p>
            <a:r>
              <a:rPr lang="en-US" dirty="0" smtClean="0"/>
              <a:t>Others developed different system </a:t>
            </a:r>
          </a:p>
          <a:p>
            <a:r>
              <a:rPr lang="en-US" dirty="0" smtClean="0"/>
              <a:t>Ex: Sumerian’s cuneiform</a:t>
            </a:r>
            <a:endParaRPr lang="en-US" dirty="0"/>
          </a:p>
        </p:txBody>
      </p:sp>
      <p:pic>
        <p:nvPicPr>
          <p:cNvPr id="4098" name="Picture 2" descr="http://www.metmuseum.org/toah/images/hb/hb_86.11.2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6018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ristusrex.org/www1/pater/lingue/chinese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52" y="1"/>
            <a:ext cx="30207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2202671"/>
          </a:xfrm>
        </p:spPr>
        <p:txBody>
          <a:bodyPr/>
          <a:lstStyle/>
          <a:p>
            <a:r>
              <a:rPr lang="en-US" dirty="0" smtClean="0"/>
              <a:t>The government would order these to be built to help the people.</a:t>
            </a:r>
          </a:p>
          <a:p>
            <a:r>
              <a:rPr lang="en-US" dirty="0" err="1" smtClean="0"/>
              <a:t>Exs</a:t>
            </a:r>
            <a:r>
              <a:rPr lang="en-US" dirty="0" smtClean="0"/>
              <a:t>: a wall for protection, an irrigation system, or roads.</a:t>
            </a:r>
            <a:endParaRPr lang="en-US" dirty="0"/>
          </a:p>
        </p:txBody>
      </p:sp>
      <p:pic>
        <p:nvPicPr>
          <p:cNvPr id="5122" name="Picture 2" descr="http://www.history.com/s3static/video-thumbnails/AETN-History_VMS/21/115/History_Builders_of_The_Great_Wall_42710_reSF_HD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410200" cy="30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civilization?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complex culture with eight(5 according to your textbook) characteristics</a:t>
            </a:r>
          </a:p>
          <a:p>
            <a:r>
              <a:rPr lang="en-US" dirty="0" smtClean="0"/>
              <a:t>An advanced state of human society, which includes a high level of culture</a:t>
            </a:r>
          </a:p>
          <a:p>
            <a:r>
              <a:rPr lang="en-US" dirty="0" smtClean="0"/>
              <a:t>What is culture? A group of peoples’ way of life.</a:t>
            </a:r>
            <a:endParaRPr lang="en-US" dirty="0"/>
          </a:p>
        </p:txBody>
      </p:sp>
      <p:pic>
        <p:nvPicPr>
          <p:cNvPr id="1026" name="Picture 2" descr="http://cdn.history.com/sites/2/2013/12/egyptian-pyramids-hero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3656"/>
            <a:ext cx="7896225" cy="25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As farmers settled in fertile areas they began to grow extra, or surplus, food.</a:t>
            </a:r>
          </a:p>
          <a:p>
            <a:r>
              <a:rPr lang="en-US" dirty="0" smtClean="0"/>
              <a:t>This extra food increased the population of the settlement, which led to cities</a:t>
            </a:r>
          </a:p>
        </p:txBody>
      </p:sp>
      <p:pic>
        <p:nvPicPr>
          <p:cNvPr id="1026" name="Picture 2" descr="http://www.odysseyadventures.ca/articles/ur%20of%20the%20chaldees/ur02_ziggur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55" y="762001"/>
            <a:ext cx="5131376" cy="24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90413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Picture: Ur in Sumer</a:t>
            </a:r>
          </a:p>
          <a:p>
            <a:r>
              <a:rPr lang="en-US" dirty="0" smtClean="0"/>
              <a:t>Bottom: Babylon in Mesopotamia</a:t>
            </a:r>
            <a:endParaRPr lang="en-US" dirty="0"/>
          </a:p>
        </p:txBody>
      </p:sp>
      <p:pic>
        <p:nvPicPr>
          <p:cNvPr id="1028" name="Picture 4" descr="http://heavenawaits.files.wordpress.com/2008/07/babylon-from-google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90" y="3192166"/>
            <a:ext cx="4441287" cy="34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cities grew religion became a formal institution</a:t>
            </a:r>
          </a:p>
          <a:p>
            <a:r>
              <a:rPr lang="en-US" dirty="0" smtClean="0"/>
              <a:t>Temples were built, people became priests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4" descr="http://upload.wikimedia.org/wikipedia/commons/6/6c/Religious_sym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static.giantbomb.com/uploads/scale_small/0/4524/474836-world_relig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25" y="125994"/>
            <a:ext cx="4288043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ydracreations.com/wp-content/uploads/wpsc/product_images/shintog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572000"/>
          </a:xfrm>
        </p:spPr>
        <p:txBody>
          <a:bodyPr/>
          <a:lstStyle/>
          <a:p>
            <a:r>
              <a:rPr lang="en-US" dirty="0" smtClean="0"/>
              <a:t>Why would a government be needed?</a:t>
            </a:r>
          </a:p>
          <a:p>
            <a:r>
              <a:rPr lang="en-US" dirty="0" smtClean="0"/>
              <a:t>To oversee food supply, irrigation system, etc.</a:t>
            </a:r>
          </a:p>
          <a:p>
            <a:r>
              <a:rPr lang="en-US" dirty="0" smtClean="0"/>
              <a:t>Large populations needed a system of ruling=government</a:t>
            </a:r>
          </a:p>
          <a:p>
            <a:r>
              <a:rPr lang="en-US" dirty="0" smtClean="0"/>
              <a:t>Government is an institution: long-lasting pattern  of organization in a community</a:t>
            </a:r>
          </a:p>
          <a:p>
            <a:endParaRPr lang="en-US" dirty="0"/>
          </a:p>
        </p:txBody>
      </p:sp>
      <p:pic>
        <p:nvPicPr>
          <p:cNvPr id="2050" name="Picture 2" descr="http://www.ancient-egypt-online.com/images/tutankh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262389" cy="24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Definition: the development of skills in a specific kind of work; breaking down jobs into simpler tasks</a:t>
            </a:r>
          </a:p>
          <a:p>
            <a:r>
              <a:rPr lang="en-US" dirty="0" smtClean="0"/>
              <a:t>Started because of food surpluses</a:t>
            </a:r>
          </a:p>
          <a:p>
            <a:r>
              <a:rPr lang="en-US" dirty="0" err="1" smtClean="0"/>
              <a:t>Exs</a:t>
            </a:r>
            <a:r>
              <a:rPr lang="en-US" dirty="0" smtClean="0"/>
              <a:t>: traders, government officials, priests, artisans(skilled workers who make goods by hand)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job specialization important for the success of a society?</a:t>
            </a:r>
            <a:endParaRPr lang="en-US" dirty="0"/>
          </a:p>
        </p:txBody>
      </p:sp>
      <p:pic>
        <p:nvPicPr>
          <p:cNvPr id="2050" name="Picture 2" descr="http://www.stevejostphotography.com/23-local-artisans_los-al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3670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95600" cy="4572000"/>
          </a:xfrm>
        </p:spPr>
        <p:txBody>
          <a:bodyPr/>
          <a:lstStyle/>
          <a:p>
            <a:r>
              <a:rPr lang="en-US" dirty="0" smtClean="0"/>
              <a:t>As jobs became specialized so did the need for social classes</a:t>
            </a:r>
          </a:p>
          <a:p>
            <a:r>
              <a:rPr lang="en-US" dirty="0" smtClean="0"/>
              <a:t>Are social classes good for society? </a:t>
            </a:r>
            <a:endParaRPr lang="en-US" dirty="0"/>
          </a:p>
        </p:txBody>
      </p:sp>
      <p:pic>
        <p:nvPicPr>
          <p:cNvPr id="4098" name="Picture 2" descr="http://socialstudiesextensions.wikispaces.com/file/view/Egyptian_Social_Classes2.bmp/191531980/484x377/Egyptian_Social_Classes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5151438" cy="40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Expresses beliefs and values of a civilization</a:t>
            </a:r>
          </a:p>
          <a:p>
            <a:r>
              <a:rPr lang="en-US" dirty="0" smtClean="0"/>
              <a:t>Different styles were developed and then copied by other societies</a:t>
            </a:r>
          </a:p>
          <a:p>
            <a:r>
              <a:rPr lang="en-US" dirty="0" smtClean="0"/>
              <a:t>Built to impress visitors</a:t>
            </a:r>
            <a:endParaRPr lang="en-US" dirty="0"/>
          </a:p>
        </p:txBody>
      </p:sp>
      <p:pic>
        <p:nvPicPr>
          <p:cNvPr id="3074" name="Picture 2" descr="http://www.history.com/images/media/slideshow/greek-architecture/parthenon-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6109"/>
            <a:ext cx="458772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Greek Parthenon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paras\Pictures\Best of\IMG_9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5880" y="853440"/>
            <a:ext cx="68275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976</TotalTime>
  <Words>302</Words>
  <Application>Microsoft Office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Eight Features of Civilizations</vt:lpstr>
      <vt:lpstr>What is a civilization?</vt:lpstr>
      <vt:lpstr>Cities</vt:lpstr>
      <vt:lpstr>Complex Religions</vt:lpstr>
      <vt:lpstr>Central Governments</vt:lpstr>
      <vt:lpstr>Job Specialization</vt:lpstr>
      <vt:lpstr>Social Classes</vt:lpstr>
      <vt:lpstr>Art and Architecture</vt:lpstr>
      <vt:lpstr>PowerPoint Presentation</vt:lpstr>
      <vt:lpstr>PowerPoint Presentation</vt:lpstr>
      <vt:lpstr>Writing</vt:lpstr>
      <vt:lpstr>Public Works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Features of Civilizations</dc:title>
  <dc:creator>eparas</dc:creator>
  <cp:lastModifiedBy>eparas</cp:lastModifiedBy>
  <cp:revision>21</cp:revision>
  <dcterms:created xsi:type="dcterms:W3CDTF">2014-09-01T18:11:32Z</dcterms:created>
  <dcterms:modified xsi:type="dcterms:W3CDTF">2016-09-11T22:10:39Z</dcterms:modified>
</cp:coreProperties>
</file>